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75" r:id="rId4"/>
    <p:sldId id="273" r:id="rId5"/>
    <p:sldId id="272" r:id="rId6"/>
    <p:sldId id="276" r:id="rId7"/>
    <p:sldId id="265" r:id="rId8"/>
    <p:sldId id="266" r:id="rId9"/>
    <p:sldId id="259" r:id="rId10"/>
    <p:sldId id="267" r:id="rId11"/>
    <p:sldId id="270" r:id="rId12"/>
    <p:sldId id="268" r:id="rId13"/>
    <p:sldId id="269" r:id="rId14"/>
    <p:sldId id="257" r:id="rId15"/>
    <p:sldId id="271" r:id="rId16"/>
    <p:sldId id="261" r:id="rId17"/>
    <p:sldId id="277" r:id="rId18"/>
    <p:sldId id="278" r:id="rId19"/>
    <p:sldId id="279" r:id="rId20"/>
    <p:sldId id="280" r:id="rId21"/>
    <p:sldId id="281" r:id="rId22"/>
    <p:sldId id="282" r:id="rId23"/>
    <p:sldId id="274" r:id="rId24"/>
    <p:sldId id="263" r:id="rId2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5" d="100"/>
          <a:sy n="65" d="100"/>
        </p:scale>
        <p:origin x="72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0EF423-7017-4B9D-9610-5A485B245E4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36240D9-6F11-4492-A76B-4016F929D1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9BDE96E-C110-4AB2-A6C0-6A623A04032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CDD4A395-1203-469D-AA02-0991D72F2E3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D8137FF-C873-4BA5-AC30-DB8DD47729B9}"/>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8640822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82AF02-5CB7-4F8A-B462-0A49FFF1EDD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820C441-7D6A-4147-820E-D4AE35D3906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51F14C7-1918-4616-A9B6-1774BC7B1C4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D29F3DE6-A8CB-4AE7-8D5F-32CEFC14C82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9A1453-82BB-4740-9169-6373CC164EF6}"/>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992269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2BF6F75-0C5F-4D8B-852D-A07CD97FE669}"/>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F720634-ADDF-4614-B975-3F379053CAB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46D5179-01FE-4420-9B01-3FE8B802611E}"/>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08FFED1F-6646-444D-85A0-6A2FD86E236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BFC8714-706F-47AD-950B-7C96763452C6}"/>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589753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5FA050-3052-4790-9AD7-04DCF8C0364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7F77A6E-84EC-4B31-AB14-E5C3F531931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AD01E64-7F7D-45F0-9D5D-3E2D806B57B8}"/>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F11B72B3-F10E-410F-8282-A5B70B2572E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CA5CEB0-E111-4C4A-9E83-ADD7D8F4FCBA}"/>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283991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B4560E-D45C-467B-970B-E48D5C89471D}"/>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5D55AE0-22B6-4C26-AD96-84D1491D05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A942F8A6-FBAC-42F0-B461-F0CF05B3D71D}"/>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1DA9A83C-FB1E-433B-B97B-1BA80FEC832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FE8A932-00FE-4E13-B0BE-B3A2AECC82E9}"/>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611156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B72623-B82E-4C74-A279-BEDD8BEA104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5F7479F-095E-4C38-B4E2-CDD38A948B9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C225037-0799-45D8-A6CE-6500FBA596C6}"/>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3F412DB8-A096-4247-B139-F63CC85E261A}"/>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B2D15BF1-5098-4E2F-9F45-77A6D194B33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1149C61-5F41-4826-A266-81F9D011B094}"/>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910214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FD881B-C18B-4815-894A-0888BC23876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3533EE2-9ED9-4101-8920-99E6B779C9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7CEA69C6-7301-4370-A533-2221982A7C9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ED1262F-B32C-4A27-8E08-D985F47829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0124F36-19E1-4F49-8B4D-64096FF5946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4ADF35E8-FD89-46C0-9D44-6DA3C66F10E1}"/>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8" name="フッター プレースホルダー 7">
            <a:extLst>
              <a:ext uri="{FF2B5EF4-FFF2-40B4-BE49-F238E27FC236}">
                <a16:creationId xmlns:a16="http://schemas.microsoft.com/office/drawing/2014/main" id="{77F1A935-2BEF-4ED7-A165-955EB9335CD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03ECC81-DF59-404E-87BB-F53AA1DBA82C}"/>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4077805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B38E58-725D-4A7B-8708-9B47830F562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90F517C-3145-456A-BA93-1613E04D9E68}"/>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4" name="フッター プレースホルダー 3">
            <a:extLst>
              <a:ext uri="{FF2B5EF4-FFF2-40B4-BE49-F238E27FC236}">
                <a16:creationId xmlns:a16="http://schemas.microsoft.com/office/drawing/2014/main" id="{D2F55738-390E-475B-B185-9C014806088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86D14F5-C1D6-4F46-A55E-63A8670453A0}"/>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2545734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1F74C58-BD94-4D8D-B8EA-E4824BE39203}"/>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3" name="フッター プレースホルダー 2">
            <a:extLst>
              <a:ext uri="{FF2B5EF4-FFF2-40B4-BE49-F238E27FC236}">
                <a16:creationId xmlns:a16="http://schemas.microsoft.com/office/drawing/2014/main" id="{12DA4509-F16C-49C1-9FE6-D518E1B9ADF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A1A5CEA-92A4-408F-8B85-F8D67CA07980}"/>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58047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2C1BC4-0F64-42AB-9859-246D16BEB9E1}"/>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18E4296-CB55-41A5-ACF6-8560172028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07279B3-41BD-4690-B895-283A4479CA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B7821FE-1A3F-4599-806D-F826F71070B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A5EDF0F0-4E71-4B2F-B39C-FFAE8D45325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C7FF79D-920C-4A3E-8BA4-C2CDF795902A}"/>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837497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AADA7A-5672-41D5-9381-4EF2890826A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1880351-5CCA-46B3-A9DF-50054ADE42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0899724-5CA9-44EB-A20A-EF4470F2B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B0807F2-27AA-4F86-8568-D50FDFEC844F}"/>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8AD2F029-8B7A-4F9F-9540-93F9D427DBA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93BE735-6D90-4235-AC7A-7EA808CD73CD}"/>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474763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0342968-846A-46E8-A285-43491FF7AD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692C5F5-486F-4532-BF42-0B7834D4D4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6737C71-1691-43D3-BA42-212D70A665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C787496C-51E7-446C-9405-6F8499EE33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FCF4829-F124-433F-A540-AB2DA67E92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5668643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5282A7-B55B-4751-B4BF-72F89C4AF6C1}"/>
              </a:ext>
            </a:extLst>
          </p:cNvPr>
          <p:cNvSpPr>
            <a:spLocks noGrp="1"/>
          </p:cNvSpPr>
          <p:nvPr>
            <p:ph type="ctrTitle"/>
          </p:nvPr>
        </p:nvSpPr>
        <p:spPr/>
        <p:txBody>
          <a:bodyPr/>
          <a:lstStyle/>
          <a:p>
            <a:r>
              <a:rPr kumimoji="1" lang="ja-JP" altLang="en-US" dirty="0">
                <a:latin typeface="BIZ UDゴシック" panose="020B0400000000000000" pitchFamily="49" charset="-128"/>
                <a:ea typeface="BIZ UDゴシック" panose="020B0400000000000000" pitchFamily="49" charset="-128"/>
              </a:rPr>
              <a:t>まめぇまめぇ</a:t>
            </a:r>
          </a:p>
        </p:txBody>
      </p:sp>
      <p:sp>
        <p:nvSpPr>
          <p:cNvPr id="3" name="字幕 2">
            <a:extLst>
              <a:ext uri="{FF2B5EF4-FFF2-40B4-BE49-F238E27FC236}">
                <a16:creationId xmlns:a16="http://schemas.microsoft.com/office/drawing/2014/main" id="{C2EA01C1-0F76-485E-96A5-E3347DD28D60}"/>
              </a:ext>
            </a:extLst>
          </p:cNvPr>
          <p:cNvSpPr>
            <a:spLocks noGrp="1"/>
          </p:cNvSpPr>
          <p:nvPr>
            <p:ph type="subTitle" idx="1"/>
          </p:nvPr>
        </p:nvSpPr>
        <p:spPr>
          <a:xfrm>
            <a:off x="1430593" y="3670863"/>
            <a:ext cx="9330813" cy="1655762"/>
          </a:xfrm>
        </p:spPr>
        <p:txBody>
          <a:bodyPr/>
          <a:lstStyle/>
          <a:p>
            <a:r>
              <a:rPr kumimoji="1" lang="en-US" altLang="ja-JP" dirty="0" err="1"/>
              <a:t>BtwoB</a:t>
            </a:r>
            <a:endParaRPr kumimoji="1" lang="en-US" altLang="ja-JP" dirty="0"/>
          </a:p>
          <a:p>
            <a:r>
              <a:rPr kumimoji="1" lang="ja-JP" altLang="en-US" dirty="0"/>
              <a:t>上田雅也、佐野友樹、森内翠、長谷川捺、早野真優奈、藤橋遼太郎</a:t>
            </a:r>
          </a:p>
        </p:txBody>
      </p:sp>
      <p:pic>
        <p:nvPicPr>
          <p:cNvPr id="5" name="図 4" descr="ロゴ が含まれている画像&#10;&#10;自動的に生成された説明">
            <a:extLst>
              <a:ext uri="{FF2B5EF4-FFF2-40B4-BE49-F238E27FC236}">
                <a16:creationId xmlns:a16="http://schemas.microsoft.com/office/drawing/2014/main" id="{6C124640-70E3-4EF8-AD0A-1514774A66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5780" y="1045743"/>
            <a:ext cx="2633916" cy="2506980"/>
          </a:xfrm>
          <a:prstGeom prst="rect">
            <a:avLst/>
          </a:prstGeom>
        </p:spPr>
      </p:pic>
    </p:spTree>
    <p:extLst>
      <p:ext uri="{BB962C8B-B14F-4D97-AF65-F5344CB8AC3E}">
        <p14:creationId xmlns:p14="http://schemas.microsoft.com/office/powerpoint/2010/main" val="1136340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F93E59CE-D471-44C2-BDA8-3629CF538341}"/>
              </a:ext>
            </a:extLst>
          </p:cNvPr>
          <p:cNvSpPr/>
          <p:nvPr/>
        </p:nvSpPr>
        <p:spPr>
          <a:xfrm>
            <a:off x="602144" y="1455173"/>
            <a:ext cx="10776155" cy="4925961"/>
          </a:xfrm>
          <a:prstGeom prst="wedgeRoundRectCallout">
            <a:avLst>
              <a:gd name="adj1" fmla="val -2768"/>
              <a:gd name="adj2" fmla="val 4550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ゲーム</a:t>
            </a:r>
            <a:r>
              <a:rPr lang="en-US" altLang="ja-JP" b="1" dirty="0"/>
              <a:t>(</a:t>
            </a:r>
            <a:r>
              <a:rPr lang="ja-JP" altLang="en-US" b="1" dirty="0"/>
              <a:t>クリック破壊ゲーム</a:t>
            </a:r>
            <a:r>
              <a:rPr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kumimoji="1" lang="ja-JP" altLang="en-US" dirty="0"/>
              <a:t>動画</a:t>
            </a:r>
          </a:p>
        </p:txBody>
      </p:sp>
      <p:pic>
        <p:nvPicPr>
          <p:cNvPr id="4" name="まめぇまめぇ - Google Chrome 2023-06-29 11-56-11">
            <a:hlinkClick r:id="" action="ppaction://media"/>
            <a:extLst>
              <a:ext uri="{FF2B5EF4-FFF2-40B4-BE49-F238E27FC236}">
                <a16:creationId xmlns:a16="http://schemas.microsoft.com/office/drawing/2014/main" id="{67CCB205-69F4-421F-B6C8-4C19EB7BC51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86000" y="1690688"/>
            <a:ext cx="7620000" cy="4048125"/>
          </a:xfrm>
          <a:prstGeom prst="rect">
            <a:avLst/>
          </a:prstGeom>
        </p:spPr>
      </p:pic>
    </p:spTree>
    <p:extLst>
      <p:ext uri="{BB962C8B-B14F-4D97-AF65-F5344CB8AC3E}">
        <p14:creationId xmlns:p14="http://schemas.microsoft.com/office/powerpoint/2010/main" val="2436730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D73EDA8E-0490-48D4-B413-C8F83EDE82B2}"/>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ゲーム</a:t>
            </a:r>
            <a:r>
              <a:rPr lang="en-US" altLang="ja-JP" b="1" dirty="0"/>
              <a:t>(</a:t>
            </a:r>
            <a:r>
              <a:rPr lang="ja-JP" altLang="en-US" b="1" dirty="0"/>
              <a:t>ヤギのご飯ゲーム</a:t>
            </a:r>
            <a:r>
              <a:rPr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lang="ja-JP" altLang="en-US" dirty="0"/>
              <a:t>動画</a:t>
            </a:r>
            <a:endParaRPr kumimoji="1" lang="ja-JP" altLang="en-US" dirty="0"/>
          </a:p>
        </p:txBody>
      </p:sp>
    </p:spTree>
    <p:extLst>
      <p:ext uri="{BB962C8B-B14F-4D97-AF65-F5344CB8AC3E}">
        <p14:creationId xmlns:p14="http://schemas.microsoft.com/office/powerpoint/2010/main" val="704328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6055A591-F004-4DE3-98F2-DBEC3C69AE46}"/>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デザイン</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a:xfrm>
            <a:off x="874949" y="1455174"/>
            <a:ext cx="10515600" cy="4351338"/>
          </a:xfrm>
        </p:spPr>
        <p:txBody>
          <a:bodyPr/>
          <a:lstStyle/>
          <a:p>
            <a:pPr>
              <a:lnSpc>
                <a:spcPct val="200000"/>
              </a:lnSpc>
            </a:pPr>
            <a:r>
              <a:rPr lang="ja-JP" altLang="en-US" dirty="0"/>
              <a:t>動画</a:t>
            </a:r>
            <a:endParaRPr lang="en-US" altLang="ja-JP" dirty="0"/>
          </a:p>
          <a:p>
            <a:pPr>
              <a:lnSpc>
                <a:spcPct val="200000"/>
              </a:lnSpc>
            </a:pPr>
            <a:r>
              <a:rPr kumimoji="1" lang="ja-JP" altLang="en-US" dirty="0"/>
              <a:t>風船</a:t>
            </a:r>
            <a:endParaRPr kumimoji="1" lang="en-US" altLang="ja-JP" dirty="0"/>
          </a:p>
          <a:p>
            <a:pPr>
              <a:lnSpc>
                <a:spcPct val="200000"/>
              </a:lnSpc>
            </a:pPr>
            <a:r>
              <a:rPr lang="ja-JP" altLang="en-US" dirty="0"/>
              <a:t>爆弾</a:t>
            </a:r>
            <a:endParaRPr lang="en-US" altLang="ja-JP" dirty="0"/>
          </a:p>
          <a:p>
            <a:pPr>
              <a:lnSpc>
                <a:spcPct val="200000"/>
              </a:lnSpc>
            </a:pPr>
            <a:r>
              <a:rPr kumimoji="1" lang="ja-JP" altLang="en-US" dirty="0"/>
              <a:t>ロゴ</a:t>
            </a:r>
          </a:p>
        </p:txBody>
      </p:sp>
    </p:spTree>
    <p:extLst>
      <p:ext uri="{BB962C8B-B14F-4D97-AF65-F5344CB8AC3E}">
        <p14:creationId xmlns:p14="http://schemas.microsoft.com/office/powerpoint/2010/main" val="3712134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B7D012E7-A4F4-4F43-AF3E-F22B5573F5C9}"/>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ポップアップ</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a:xfrm>
            <a:off x="874949" y="1455174"/>
            <a:ext cx="10515600" cy="4351338"/>
          </a:xfrm>
        </p:spPr>
        <p:txBody>
          <a:bodyPr/>
          <a:lstStyle/>
          <a:p>
            <a:pPr>
              <a:lnSpc>
                <a:spcPct val="200000"/>
              </a:lnSpc>
            </a:pPr>
            <a:r>
              <a:rPr lang="ja-JP" altLang="en-US" dirty="0"/>
              <a:t>スクショ</a:t>
            </a:r>
            <a:endParaRPr lang="en-US" altLang="ja-JP" dirty="0"/>
          </a:p>
          <a:p>
            <a:pPr>
              <a:lnSpc>
                <a:spcPct val="200000"/>
              </a:lnSpc>
            </a:pPr>
            <a:r>
              <a:rPr lang="ja-JP" altLang="en-US" dirty="0"/>
              <a:t>何もできなった俺が、ポップアップを出せるようになった</a:t>
            </a:r>
            <a:endParaRPr lang="en-US" altLang="ja-JP" dirty="0"/>
          </a:p>
          <a:p>
            <a:pPr>
              <a:lnSpc>
                <a:spcPct val="200000"/>
              </a:lnSpc>
            </a:pPr>
            <a:r>
              <a:rPr kumimoji="1" lang="ja-JP" altLang="en-US" dirty="0"/>
              <a:t>支えてくれるみんなのおかげでできた</a:t>
            </a:r>
            <a:endParaRPr kumimoji="1" lang="en-US" altLang="ja-JP" dirty="0"/>
          </a:p>
          <a:p>
            <a:pPr>
              <a:lnSpc>
                <a:spcPct val="200000"/>
              </a:lnSpc>
            </a:pPr>
            <a:r>
              <a:rPr lang="ja-JP" altLang="en-US" dirty="0"/>
              <a:t>いざ作ってみると、難しい</a:t>
            </a:r>
            <a:endParaRPr kumimoji="1" lang="en-US" altLang="ja-JP" dirty="0"/>
          </a:p>
          <a:p>
            <a:endParaRPr kumimoji="1" lang="ja-JP" altLang="en-US" dirty="0"/>
          </a:p>
        </p:txBody>
      </p:sp>
    </p:spTree>
    <p:extLst>
      <p:ext uri="{BB962C8B-B14F-4D97-AF65-F5344CB8AC3E}">
        <p14:creationId xmlns:p14="http://schemas.microsoft.com/office/powerpoint/2010/main" val="3555969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4225AE43-C9CB-43DD-97D0-9B1347400ED1}"/>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アイキャッチ</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lang="ja-JP" altLang="en-US" dirty="0"/>
              <a:t>ポップアップを応用して</a:t>
            </a:r>
            <a:endParaRPr kumimoji="1" lang="ja-JP" altLang="en-US" dirty="0"/>
          </a:p>
        </p:txBody>
      </p:sp>
    </p:spTree>
    <p:extLst>
      <p:ext uri="{BB962C8B-B14F-4D97-AF65-F5344CB8AC3E}">
        <p14:creationId xmlns:p14="http://schemas.microsoft.com/office/powerpoint/2010/main" val="1262739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90AC2C0B-289C-49C5-B557-97B4320AF168}"/>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実装予定だった機能</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a:xfrm>
            <a:off x="813701" y="1455174"/>
            <a:ext cx="10515600" cy="4351338"/>
          </a:xfrm>
        </p:spPr>
        <p:txBody>
          <a:bodyPr/>
          <a:lstStyle/>
          <a:p>
            <a:pPr>
              <a:lnSpc>
                <a:spcPct val="200000"/>
              </a:lnSpc>
            </a:pPr>
            <a:r>
              <a:rPr kumimoji="1" lang="ja-JP" altLang="en-US" dirty="0"/>
              <a:t>スペースキー連打ゲーム</a:t>
            </a:r>
            <a:endParaRPr kumimoji="1" lang="en-US" altLang="ja-JP" dirty="0"/>
          </a:p>
          <a:p>
            <a:pPr>
              <a:lnSpc>
                <a:spcPct val="200000"/>
              </a:lnSpc>
            </a:pPr>
            <a:r>
              <a:rPr lang="ja-JP" altLang="en-US" dirty="0"/>
              <a:t>文字クリックゲーム</a:t>
            </a:r>
            <a:endParaRPr lang="en-US" altLang="ja-JP" dirty="0"/>
          </a:p>
          <a:p>
            <a:pPr>
              <a:lnSpc>
                <a:spcPct val="200000"/>
              </a:lnSpc>
            </a:pPr>
            <a:r>
              <a:rPr kumimoji="1" lang="ja-JP" altLang="en-US" dirty="0"/>
              <a:t>タグ順でのグラフ表示</a:t>
            </a:r>
            <a:r>
              <a:rPr kumimoji="1" lang="en-US" altLang="ja-JP" dirty="0"/>
              <a:t>(</a:t>
            </a:r>
            <a:r>
              <a:rPr kumimoji="1" lang="ja-JP" altLang="en-US" dirty="0"/>
              <a:t>データは渡せたが並び順を固定できなかった</a:t>
            </a:r>
            <a:r>
              <a:rPr kumimoji="1" lang="en-US" altLang="ja-JP" dirty="0"/>
              <a:t>)</a:t>
            </a:r>
            <a:endParaRPr kumimoji="1" lang="ja-JP" altLang="en-US" dirty="0"/>
          </a:p>
        </p:txBody>
      </p:sp>
    </p:spTree>
    <p:extLst>
      <p:ext uri="{BB962C8B-B14F-4D97-AF65-F5344CB8AC3E}">
        <p14:creationId xmlns:p14="http://schemas.microsoft.com/office/powerpoint/2010/main" val="19785725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ctrTitle"/>
          </p:nvPr>
        </p:nvSpPr>
        <p:spPr/>
        <p:txBody>
          <a:bodyPr/>
          <a:lstStyle/>
          <a:p>
            <a:r>
              <a:rPr lang="ja-JP" altLang="en-US" dirty="0"/>
              <a:t>研修を終えて</a:t>
            </a:r>
            <a:endParaRPr kumimoji="1" lang="ja-JP" altLang="en-US"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type="subTitle" idx="1"/>
          </p:nvPr>
        </p:nvSpPr>
        <p:spPr/>
        <p:txBody>
          <a:bodyPr/>
          <a:lstStyle/>
          <a:p>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522382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8F1D46-C14F-4D03-9E3B-6488EC47C89F}"/>
              </a:ext>
            </a:extLst>
          </p:cNvPr>
          <p:cNvSpPr>
            <a:spLocks noGrp="1"/>
          </p:cNvSpPr>
          <p:nvPr>
            <p:ph type="title"/>
          </p:nvPr>
        </p:nvSpPr>
        <p:spPr/>
        <p:txBody>
          <a:bodyPr/>
          <a:lstStyle/>
          <a:p>
            <a:r>
              <a:rPr kumimoji="1" lang="ja-JP" altLang="en-US" dirty="0"/>
              <a:t>上田雅也</a:t>
            </a:r>
          </a:p>
        </p:txBody>
      </p:sp>
      <p:sp>
        <p:nvSpPr>
          <p:cNvPr id="3" name="コンテンツ プレースホルダー 2">
            <a:extLst>
              <a:ext uri="{FF2B5EF4-FFF2-40B4-BE49-F238E27FC236}">
                <a16:creationId xmlns:a16="http://schemas.microsoft.com/office/drawing/2014/main" id="{058EA054-4E08-42A8-9DFA-302A36146BFC}"/>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345800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8F1D46-C14F-4D03-9E3B-6488EC47C89F}"/>
              </a:ext>
            </a:extLst>
          </p:cNvPr>
          <p:cNvSpPr>
            <a:spLocks noGrp="1"/>
          </p:cNvSpPr>
          <p:nvPr>
            <p:ph type="title"/>
          </p:nvPr>
        </p:nvSpPr>
        <p:spPr/>
        <p:txBody>
          <a:bodyPr/>
          <a:lstStyle/>
          <a:p>
            <a:r>
              <a:rPr kumimoji="1" lang="ja-JP" altLang="en-US" dirty="0"/>
              <a:t>佐野友樹</a:t>
            </a:r>
          </a:p>
        </p:txBody>
      </p:sp>
      <p:sp>
        <p:nvSpPr>
          <p:cNvPr id="3" name="コンテンツ プレースホルダー 2">
            <a:extLst>
              <a:ext uri="{FF2B5EF4-FFF2-40B4-BE49-F238E27FC236}">
                <a16:creationId xmlns:a16="http://schemas.microsoft.com/office/drawing/2014/main" id="{058EA054-4E08-42A8-9DFA-302A36146BFC}"/>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201629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F03FBE-B442-4A50-AD63-1047C3C30314}"/>
              </a:ext>
            </a:extLst>
          </p:cNvPr>
          <p:cNvSpPr>
            <a:spLocks noGrp="1"/>
          </p:cNvSpPr>
          <p:nvPr>
            <p:ph type="title"/>
          </p:nvPr>
        </p:nvSpPr>
        <p:spPr/>
        <p:txBody>
          <a:bodyPr/>
          <a:lstStyle/>
          <a:p>
            <a:r>
              <a:rPr kumimoji="1" lang="ja-JP" altLang="en-US" dirty="0"/>
              <a:t>森内翠</a:t>
            </a:r>
          </a:p>
        </p:txBody>
      </p:sp>
      <p:sp>
        <p:nvSpPr>
          <p:cNvPr id="3" name="コンテンツ プレースホルダー 2">
            <a:extLst>
              <a:ext uri="{FF2B5EF4-FFF2-40B4-BE49-F238E27FC236}">
                <a16:creationId xmlns:a16="http://schemas.microsoft.com/office/drawing/2014/main" id="{9B420E4E-24B9-427E-AAF1-9F99384D650F}"/>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2739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吹き出し: 角を丸めた四角形 1">
            <a:extLst>
              <a:ext uri="{FF2B5EF4-FFF2-40B4-BE49-F238E27FC236}">
                <a16:creationId xmlns:a16="http://schemas.microsoft.com/office/drawing/2014/main" id="{C4034CB3-504E-4868-A2B7-7D7C51EACDC3}"/>
              </a:ext>
            </a:extLst>
          </p:cNvPr>
          <p:cNvSpPr/>
          <p:nvPr/>
        </p:nvSpPr>
        <p:spPr>
          <a:xfrm>
            <a:off x="609600" y="1297858"/>
            <a:ext cx="10776155" cy="3726426"/>
          </a:xfrm>
          <a:prstGeom prst="wedgeRoundRectCallout">
            <a:avLst>
              <a:gd name="adj1" fmla="val -4775"/>
              <a:gd name="adj2" fmla="val 52737"/>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タイトル 3">
            <a:extLst>
              <a:ext uri="{FF2B5EF4-FFF2-40B4-BE49-F238E27FC236}">
                <a16:creationId xmlns:a16="http://schemas.microsoft.com/office/drawing/2014/main" id="{FDC53560-4E3F-40EF-8DDE-F6E4B7B952DB}"/>
              </a:ext>
            </a:extLst>
          </p:cNvPr>
          <p:cNvSpPr>
            <a:spLocks noGrp="1"/>
          </p:cNvSpPr>
          <p:nvPr>
            <p:ph type="ctrTitle"/>
          </p:nvPr>
        </p:nvSpPr>
        <p:spPr>
          <a:xfrm>
            <a:off x="904567" y="1182483"/>
            <a:ext cx="10382865" cy="2387600"/>
          </a:xfrm>
        </p:spPr>
        <p:txBody>
          <a:bodyPr/>
          <a:lstStyle/>
          <a:p>
            <a:r>
              <a:rPr lang="ja-JP" altLang="en-US" dirty="0"/>
              <a:t>これはあなたのためのアプリ</a:t>
            </a:r>
          </a:p>
        </p:txBody>
      </p:sp>
      <p:pic>
        <p:nvPicPr>
          <p:cNvPr id="6" name="図 5" descr="ロゴ が含まれている画像&#10;&#10;自動的に生成された説明">
            <a:extLst>
              <a:ext uri="{FF2B5EF4-FFF2-40B4-BE49-F238E27FC236}">
                <a16:creationId xmlns:a16="http://schemas.microsoft.com/office/drawing/2014/main" id="{C25B92E8-73F8-4A68-8BB9-D86804218A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6180" y="3759446"/>
            <a:ext cx="2633916" cy="2506980"/>
          </a:xfrm>
          <a:prstGeom prst="rect">
            <a:avLst/>
          </a:prstGeom>
        </p:spPr>
      </p:pic>
      <p:sp>
        <p:nvSpPr>
          <p:cNvPr id="3" name="テキスト ボックス 2">
            <a:extLst>
              <a:ext uri="{FF2B5EF4-FFF2-40B4-BE49-F238E27FC236}">
                <a16:creationId xmlns:a16="http://schemas.microsoft.com/office/drawing/2014/main" id="{B115B72D-27DE-4248-AE1F-210A1C829F21}"/>
              </a:ext>
            </a:extLst>
          </p:cNvPr>
          <p:cNvSpPr txBox="1"/>
          <p:nvPr/>
        </p:nvSpPr>
        <p:spPr>
          <a:xfrm>
            <a:off x="8868696" y="6271123"/>
            <a:ext cx="2418736" cy="369332"/>
          </a:xfrm>
          <a:prstGeom prst="rect">
            <a:avLst/>
          </a:prstGeom>
          <a:noFill/>
        </p:spPr>
        <p:txBody>
          <a:bodyPr wrap="square" rtlCol="0">
            <a:spAutoFit/>
          </a:bodyPr>
          <a:lstStyle/>
          <a:p>
            <a:r>
              <a:rPr kumimoji="1" lang="ja-JP" altLang="en-US" dirty="0"/>
              <a:t>やぎのラムちゃん</a:t>
            </a:r>
          </a:p>
        </p:txBody>
      </p:sp>
    </p:spTree>
    <p:extLst>
      <p:ext uri="{BB962C8B-B14F-4D97-AF65-F5344CB8AC3E}">
        <p14:creationId xmlns:p14="http://schemas.microsoft.com/office/powerpoint/2010/main" val="3432921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8711E8-7E56-4095-99F0-AA7D285EB955}"/>
              </a:ext>
            </a:extLst>
          </p:cNvPr>
          <p:cNvSpPr>
            <a:spLocks noGrp="1"/>
          </p:cNvSpPr>
          <p:nvPr>
            <p:ph type="title"/>
          </p:nvPr>
        </p:nvSpPr>
        <p:spPr/>
        <p:txBody>
          <a:bodyPr/>
          <a:lstStyle/>
          <a:p>
            <a:r>
              <a:rPr kumimoji="1" lang="ja-JP" altLang="en-US" dirty="0"/>
              <a:t>長谷川捺</a:t>
            </a:r>
          </a:p>
        </p:txBody>
      </p:sp>
      <p:sp>
        <p:nvSpPr>
          <p:cNvPr id="3" name="コンテンツ プレースホルダー 2">
            <a:extLst>
              <a:ext uri="{FF2B5EF4-FFF2-40B4-BE49-F238E27FC236}">
                <a16:creationId xmlns:a16="http://schemas.microsoft.com/office/drawing/2014/main" id="{36FEFBF7-76C2-46F1-857E-BBD9C1146A3D}"/>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7716130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93DEA2-588F-41B3-9430-0A445DD3ECEF}"/>
              </a:ext>
            </a:extLst>
          </p:cNvPr>
          <p:cNvSpPr>
            <a:spLocks noGrp="1"/>
          </p:cNvSpPr>
          <p:nvPr>
            <p:ph type="title"/>
          </p:nvPr>
        </p:nvSpPr>
        <p:spPr/>
        <p:txBody>
          <a:bodyPr/>
          <a:lstStyle/>
          <a:p>
            <a:r>
              <a:rPr kumimoji="1" lang="ja-JP" altLang="en-US" dirty="0"/>
              <a:t>早野真優奈</a:t>
            </a:r>
          </a:p>
        </p:txBody>
      </p:sp>
      <p:sp>
        <p:nvSpPr>
          <p:cNvPr id="3" name="コンテンツ プレースホルダー 2">
            <a:extLst>
              <a:ext uri="{FF2B5EF4-FFF2-40B4-BE49-F238E27FC236}">
                <a16:creationId xmlns:a16="http://schemas.microsoft.com/office/drawing/2014/main" id="{732A2658-EDA6-4902-BCFC-DBC6DD598273}"/>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7312680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538783-8134-4825-8CD3-FE09EC86F6C7}"/>
              </a:ext>
            </a:extLst>
          </p:cNvPr>
          <p:cNvSpPr>
            <a:spLocks noGrp="1"/>
          </p:cNvSpPr>
          <p:nvPr>
            <p:ph type="title"/>
          </p:nvPr>
        </p:nvSpPr>
        <p:spPr/>
        <p:txBody>
          <a:bodyPr/>
          <a:lstStyle/>
          <a:p>
            <a:r>
              <a:rPr kumimoji="1" lang="ja-JP" altLang="en-US" dirty="0"/>
              <a:t>藤橋遼太郎</a:t>
            </a:r>
          </a:p>
        </p:txBody>
      </p:sp>
      <p:sp>
        <p:nvSpPr>
          <p:cNvPr id="3" name="コンテンツ プレースホルダー 2">
            <a:extLst>
              <a:ext uri="{FF2B5EF4-FFF2-40B4-BE49-F238E27FC236}">
                <a16:creationId xmlns:a16="http://schemas.microsoft.com/office/drawing/2014/main" id="{093C8697-D714-42A1-9129-D8994BC4C70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8263319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5DDA9E-20B9-406A-868C-09D805FFBABD}"/>
              </a:ext>
            </a:extLst>
          </p:cNvPr>
          <p:cNvSpPr>
            <a:spLocks noGrp="1"/>
          </p:cNvSpPr>
          <p:nvPr>
            <p:ph type="ctrTitle"/>
          </p:nvPr>
        </p:nvSpPr>
        <p:spPr/>
        <p:txBody>
          <a:bodyPr/>
          <a:lstStyle/>
          <a:p>
            <a:r>
              <a:rPr kumimoji="1" lang="ja-JP" altLang="en-US" dirty="0"/>
              <a:t>エンドロールいれる</a:t>
            </a:r>
          </a:p>
        </p:txBody>
      </p:sp>
      <p:sp>
        <p:nvSpPr>
          <p:cNvPr id="4" name="字幕 3">
            <a:extLst>
              <a:ext uri="{FF2B5EF4-FFF2-40B4-BE49-F238E27FC236}">
                <a16:creationId xmlns:a16="http://schemas.microsoft.com/office/drawing/2014/main" id="{EBFC0708-9F2C-4164-98B4-F51C14946D71}"/>
              </a:ext>
            </a:extLst>
          </p:cNvPr>
          <p:cNvSpPr>
            <a:spLocks noGrp="1"/>
          </p:cNvSpPr>
          <p:nvPr>
            <p:ph type="subTitle" idx="1"/>
          </p:nvPr>
        </p:nvSpPr>
        <p:spPr/>
        <p:txBody>
          <a:bodyPr/>
          <a:lstStyle/>
          <a:p>
            <a:endParaRPr lang="ja-JP" altLang="en-US"/>
          </a:p>
        </p:txBody>
      </p:sp>
    </p:spTree>
    <p:extLst>
      <p:ext uri="{BB962C8B-B14F-4D97-AF65-F5344CB8AC3E}">
        <p14:creationId xmlns:p14="http://schemas.microsoft.com/office/powerpoint/2010/main" val="30876307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dirty="0"/>
              <a:t>謝辞</a:t>
            </a:r>
            <a:endParaRPr kumimoji="1" lang="ja-JP" altLang="en-US"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marL="0" indent="0">
              <a:buNone/>
            </a:pPr>
            <a:r>
              <a:rPr kumimoji="1" lang="ja-JP" altLang="en-US" sz="2800" dirty="0"/>
              <a:t>研修講師の皆様、ならびに研修事務局の皆様</a:t>
            </a:r>
            <a:endParaRPr kumimoji="1" lang="en-US" altLang="ja-JP" sz="2800" dirty="0"/>
          </a:p>
          <a:p>
            <a:pPr marL="0" indent="0">
              <a:buNone/>
            </a:pPr>
            <a:r>
              <a:rPr lang="ja-JP" altLang="en-US" sz="2800" dirty="0"/>
              <a:t>一緒に学習してくれたクラスの皆さん</a:t>
            </a:r>
            <a:r>
              <a:rPr kumimoji="1" lang="ja-JP" altLang="en-US" sz="2800" dirty="0"/>
              <a:t>に厚く御礼申し上げます。</a:t>
            </a:r>
            <a:endParaRPr kumimoji="1" lang="en-US" altLang="ja-JP" sz="2800" dirty="0"/>
          </a:p>
          <a:p>
            <a:pPr marL="0" indent="0">
              <a:buNone/>
            </a:pPr>
            <a:endParaRPr kumimoji="1" lang="ja-JP" altLang="en-US" sz="2800" dirty="0"/>
          </a:p>
          <a:p>
            <a:pPr marL="0" indent="0">
              <a:buNone/>
            </a:pPr>
            <a:r>
              <a:rPr kumimoji="1" lang="ja-JP" altLang="en-US" dirty="0"/>
              <a:t>株式会社ジェネシス</a:t>
            </a:r>
            <a:r>
              <a:rPr lang="ja-JP" altLang="en-US" dirty="0"/>
              <a:t>、</a:t>
            </a:r>
            <a:r>
              <a:rPr kumimoji="1" lang="ja-JP" altLang="en-US" dirty="0"/>
              <a:t>株式会社クライス</a:t>
            </a:r>
            <a:endParaRPr kumimoji="1" lang="en-US" altLang="ja-JP" dirty="0"/>
          </a:p>
          <a:p>
            <a:pPr marL="0" indent="0">
              <a:buNone/>
            </a:pPr>
            <a:r>
              <a:rPr lang="ja-JP" altLang="en-US" dirty="0"/>
              <a:t>株式会社</a:t>
            </a:r>
            <a:r>
              <a:rPr lang="en-US" altLang="ja-JP" dirty="0"/>
              <a:t>YSL</a:t>
            </a:r>
            <a:r>
              <a:rPr lang="ja-JP" altLang="en-US" dirty="0"/>
              <a:t>ソリューション、</a:t>
            </a:r>
            <a:r>
              <a:rPr kumimoji="1" lang="ja-JP" altLang="en-US" dirty="0"/>
              <a:t>日本システムクリエイト株式会社</a:t>
            </a:r>
            <a:endParaRPr kumimoji="1" lang="en-US" altLang="ja-JP" dirty="0"/>
          </a:p>
          <a:p>
            <a:pPr marL="0" indent="0">
              <a:buNone/>
            </a:pPr>
            <a:r>
              <a:rPr lang="ja-JP" altLang="en-US" dirty="0"/>
              <a:t>の皆様に厚く御礼申し上げます。</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28271" y="-135101"/>
            <a:ext cx="2633916" cy="2506980"/>
          </a:xfrm>
          <a:prstGeom prst="rect">
            <a:avLst/>
          </a:prstGeom>
        </p:spPr>
      </p:pic>
    </p:spTree>
    <p:extLst>
      <p:ext uri="{BB962C8B-B14F-4D97-AF65-F5344CB8AC3E}">
        <p14:creationId xmlns:p14="http://schemas.microsoft.com/office/powerpoint/2010/main" val="106798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吹き出し: 角を丸めた四角形 4">
            <a:extLst>
              <a:ext uri="{FF2B5EF4-FFF2-40B4-BE49-F238E27FC236}">
                <a16:creationId xmlns:a16="http://schemas.microsoft.com/office/drawing/2014/main" id="{2ED91002-3659-4479-8573-690713DAD500}"/>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F59C9F38-5B81-48B2-8E9F-6668709BE0D5}"/>
              </a:ext>
            </a:extLst>
          </p:cNvPr>
          <p:cNvSpPr>
            <a:spLocks noGrp="1"/>
          </p:cNvSpPr>
          <p:nvPr>
            <p:ph type="title"/>
          </p:nvPr>
        </p:nvSpPr>
        <p:spPr/>
        <p:txBody>
          <a:bodyPr/>
          <a:lstStyle/>
          <a:p>
            <a:r>
              <a:rPr kumimoji="1" lang="ja-JP" altLang="en-US" b="1" dirty="0"/>
              <a:t>システム開発の経緯</a:t>
            </a:r>
          </a:p>
        </p:txBody>
      </p:sp>
      <p:sp>
        <p:nvSpPr>
          <p:cNvPr id="3" name="コンテンツ プレースホルダー 2">
            <a:extLst>
              <a:ext uri="{FF2B5EF4-FFF2-40B4-BE49-F238E27FC236}">
                <a16:creationId xmlns:a16="http://schemas.microsoft.com/office/drawing/2014/main" id="{C966B9C1-F92D-4A2B-A466-416DADFAFDDA}"/>
              </a:ext>
            </a:extLst>
          </p:cNvPr>
          <p:cNvSpPr>
            <a:spLocks noGrp="1"/>
          </p:cNvSpPr>
          <p:nvPr>
            <p:ph idx="1"/>
          </p:nvPr>
        </p:nvSpPr>
        <p:spPr/>
        <p:txBody>
          <a:bodyPr/>
          <a:lstStyle/>
          <a:p>
            <a:r>
              <a:rPr lang="ja-JP" altLang="en-US" dirty="0"/>
              <a:t>近年仕事や職業生活に対する強い不安、悩み、ストレスを感じる労働者が半数を超えている</a:t>
            </a:r>
            <a:r>
              <a:rPr lang="en-US" altLang="ja-JP" dirty="0"/>
              <a:t>(</a:t>
            </a:r>
            <a:r>
              <a:rPr lang="ja-JP" altLang="en-US" dirty="0"/>
              <a:t>厚生労働省「労働安全衛生調査」</a:t>
            </a:r>
            <a:r>
              <a:rPr lang="en-US" altLang="ja-JP" dirty="0"/>
              <a:t>)</a:t>
            </a:r>
          </a:p>
          <a:p>
            <a:r>
              <a:rPr lang="ja-JP" altLang="en-US" dirty="0"/>
              <a:t>ネガティブな感情を持った年の近い若い人に向けたアプリをつくる</a:t>
            </a:r>
            <a:endParaRPr lang="en-US" altLang="ja-JP" dirty="0"/>
          </a:p>
          <a:p>
            <a:r>
              <a:rPr kumimoji="1" lang="ja-JP" altLang="en-US" dirty="0"/>
              <a:t>掲示板にしなかった理由</a:t>
            </a:r>
            <a:r>
              <a:rPr kumimoji="1" lang="en-US" altLang="ja-JP" dirty="0"/>
              <a:t>(SNS</a:t>
            </a:r>
            <a:r>
              <a:rPr kumimoji="1" lang="ja-JP" altLang="en-US" dirty="0"/>
              <a:t>との対比</a:t>
            </a:r>
            <a:r>
              <a:rPr kumimoji="1" lang="en-US" altLang="ja-JP" dirty="0"/>
              <a:t>)</a:t>
            </a:r>
          </a:p>
          <a:p>
            <a:endParaRPr lang="en-US" altLang="ja-JP" dirty="0"/>
          </a:p>
          <a:p>
            <a:endParaRPr lang="en-US" altLang="ja-JP" dirty="0"/>
          </a:p>
          <a:p>
            <a:endParaRPr kumimoji="1" lang="ja-JP" altLang="en-US" dirty="0"/>
          </a:p>
        </p:txBody>
      </p:sp>
      <p:pic>
        <p:nvPicPr>
          <p:cNvPr id="4" name="図 3" descr="ロゴ が含まれている画像&#10;&#10;自動的に生成された説明">
            <a:extLst>
              <a:ext uri="{FF2B5EF4-FFF2-40B4-BE49-F238E27FC236}">
                <a16:creationId xmlns:a16="http://schemas.microsoft.com/office/drawing/2014/main" id="{0C13E073-A6F6-4B2E-AF9C-86301175CB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5940" y="4145526"/>
            <a:ext cx="2633916" cy="2506980"/>
          </a:xfrm>
          <a:prstGeom prst="rect">
            <a:avLst/>
          </a:prstGeom>
        </p:spPr>
      </p:pic>
    </p:spTree>
    <p:extLst>
      <p:ext uri="{BB962C8B-B14F-4D97-AF65-F5344CB8AC3E}">
        <p14:creationId xmlns:p14="http://schemas.microsoft.com/office/powerpoint/2010/main" val="973488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6DFDF-315A-4FFB-9456-900B895B92BE}"/>
              </a:ext>
            </a:extLst>
          </p:cNvPr>
          <p:cNvSpPr>
            <a:spLocks noGrp="1"/>
          </p:cNvSpPr>
          <p:nvPr>
            <p:ph type="ctrTitle"/>
          </p:nvPr>
        </p:nvSpPr>
        <p:spPr>
          <a:xfrm>
            <a:off x="1401097" y="1172651"/>
            <a:ext cx="9389806" cy="2387600"/>
          </a:xfrm>
        </p:spPr>
        <p:txBody>
          <a:bodyPr>
            <a:normAutofit/>
          </a:bodyPr>
          <a:lstStyle/>
          <a:p>
            <a:r>
              <a:rPr kumimoji="1" lang="ja-JP" altLang="en-US" sz="8000" b="1" i="1" dirty="0"/>
              <a:t>愚痴はきだしアプリ</a:t>
            </a:r>
          </a:p>
        </p:txBody>
      </p:sp>
    </p:spTree>
    <p:extLst>
      <p:ext uri="{BB962C8B-B14F-4D97-AF65-F5344CB8AC3E}">
        <p14:creationId xmlns:p14="http://schemas.microsoft.com/office/powerpoint/2010/main" val="2589200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111FE3D4-11ED-4FDA-9132-0A80ED57EC6B}"/>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アプリの概要</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endParaRPr lang="en-US" altLang="ja-JP" dirty="0"/>
          </a:p>
          <a:p>
            <a:r>
              <a:rPr lang="ja-JP" altLang="en-US" dirty="0"/>
              <a:t>ストレスのはけ口</a:t>
            </a:r>
            <a:endParaRPr lang="en-US" altLang="ja-JP" dirty="0"/>
          </a:p>
          <a:p>
            <a:endParaRPr lang="en-US" altLang="ja-JP" dirty="0"/>
          </a:p>
          <a:p>
            <a:endParaRPr lang="en-US" altLang="ja-JP"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3772720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FEFB39-E33E-4C77-87E8-0CA4796468C9}"/>
              </a:ext>
            </a:extLst>
          </p:cNvPr>
          <p:cNvSpPr>
            <a:spLocks noGrp="1"/>
          </p:cNvSpPr>
          <p:nvPr>
            <p:ph type="title"/>
          </p:nvPr>
        </p:nvSpPr>
        <p:spPr/>
        <p:txBody>
          <a:bodyPr/>
          <a:lstStyle/>
          <a:p>
            <a:r>
              <a:rPr kumimoji="1" lang="ja-JP" altLang="en-US" dirty="0"/>
              <a:t>アプリの全体像</a:t>
            </a:r>
          </a:p>
        </p:txBody>
      </p:sp>
    </p:spTree>
    <p:extLst>
      <p:ext uri="{BB962C8B-B14F-4D97-AF65-F5344CB8AC3E}">
        <p14:creationId xmlns:p14="http://schemas.microsoft.com/office/powerpoint/2010/main" val="3163266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dirty="0"/>
              <a:t>基本機能</a:t>
            </a:r>
            <a:endParaRPr kumimoji="1" lang="ja-JP" altLang="en-US"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a:lnSpc>
                <a:spcPct val="100000"/>
              </a:lnSpc>
            </a:pPr>
            <a:r>
              <a:rPr lang="ja-JP" altLang="en-US" dirty="0"/>
              <a:t>ログイン</a:t>
            </a:r>
            <a:endParaRPr lang="en-US" altLang="ja-JP" dirty="0"/>
          </a:p>
          <a:p>
            <a:pPr>
              <a:lnSpc>
                <a:spcPct val="100000"/>
              </a:lnSpc>
            </a:pPr>
            <a:r>
              <a:rPr kumimoji="1" lang="ja-JP" altLang="en-US" dirty="0"/>
              <a:t>新規登録</a:t>
            </a:r>
            <a:endParaRPr kumimoji="1" lang="en-US" altLang="ja-JP" dirty="0"/>
          </a:p>
          <a:p>
            <a:pPr>
              <a:lnSpc>
                <a:spcPct val="100000"/>
              </a:lnSpc>
            </a:pPr>
            <a:r>
              <a:rPr kumimoji="1" lang="ja-JP" altLang="en-US" dirty="0"/>
              <a:t>愚痴入力</a:t>
            </a:r>
            <a:endParaRPr kumimoji="1" lang="en-US" altLang="ja-JP" dirty="0"/>
          </a:p>
          <a:p>
            <a:pPr>
              <a:lnSpc>
                <a:spcPct val="100000"/>
              </a:lnSpc>
            </a:pPr>
            <a:r>
              <a:rPr lang="ja-JP" altLang="en-US" dirty="0"/>
              <a:t>一覧</a:t>
            </a:r>
            <a:endParaRPr lang="en-US" altLang="ja-JP" dirty="0"/>
          </a:p>
          <a:p>
            <a:pPr>
              <a:lnSpc>
                <a:spcPct val="100000"/>
              </a:lnSpc>
            </a:pPr>
            <a:r>
              <a:rPr kumimoji="1" lang="ja-JP" altLang="en-US" dirty="0"/>
              <a:t>削除</a:t>
            </a:r>
            <a:endParaRPr kumimoji="1" lang="en-US" altLang="ja-JP" dirty="0"/>
          </a:p>
          <a:p>
            <a:pPr>
              <a:lnSpc>
                <a:spcPct val="100000"/>
              </a:lnSpc>
            </a:pPr>
            <a:r>
              <a:rPr lang="ja-JP" altLang="en-US" dirty="0"/>
              <a:t>ログアウト</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797246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BDE9B1-D92E-43FE-BC37-E9E403D0915E}"/>
              </a:ext>
            </a:extLst>
          </p:cNvPr>
          <p:cNvSpPr>
            <a:spLocks noGrp="1"/>
          </p:cNvSpPr>
          <p:nvPr>
            <p:ph type="ctrTitle"/>
          </p:nvPr>
        </p:nvSpPr>
        <p:spPr/>
        <p:txBody>
          <a:bodyPr>
            <a:normAutofit/>
          </a:bodyPr>
          <a:lstStyle/>
          <a:p>
            <a:r>
              <a:rPr kumimoji="1" lang="ja-JP" altLang="en-US" sz="7200" b="1" i="1" dirty="0"/>
              <a:t>イチオシ機能</a:t>
            </a:r>
          </a:p>
        </p:txBody>
      </p:sp>
      <p:sp>
        <p:nvSpPr>
          <p:cNvPr id="3" name="字幕 2">
            <a:extLst>
              <a:ext uri="{FF2B5EF4-FFF2-40B4-BE49-F238E27FC236}">
                <a16:creationId xmlns:a16="http://schemas.microsoft.com/office/drawing/2014/main" id="{BD133F9F-F84F-4BF1-971F-0FA8C53D6B42}"/>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3625326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885E7CE2-9CCF-400E-9C7E-F2394DF4BD5B}"/>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イチオシ</a:t>
            </a:r>
            <a:r>
              <a:rPr kumimoji="1" lang="ja-JP" altLang="en-US" b="1" dirty="0"/>
              <a:t>機能</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a:lnSpc>
                <a:spcPct val="200000"/>
              </a:lnSpc>
            </a:pPr>
            <a:r>
              <a:rPr lang="ja-JP" altLang="en-US" dirty="0"/>
              <a:t>ゲーム</a:t>
            </a:r>
            <a:endParaRPr lang="en-US" altLang="ja-JP" dirty="0"/>
          </a:p>
          <a:p>
            <a:pPr>
              <a:lnSpc>
                <a:spcPct val="200000"/>
              </a:lnSpc>
            </a:pPr>
            <a:r>
              <a:rPr lang="ja-JP" altLang="en-US" dirty="0"/>
              <a:t>デザイン</a:t>
            </a:r>
            <a:endParaRPr lang="en-US" altLang="ja-JP" dirty="0"/>
          </a:p>
          <a:p>
            <a:pPr>
              <a:lnSpc>
                <a:spcPct val="200000"/>
              </a:lnSpc>
            </a:pPr>
            <a:r>
              <a:rPr lang="ja-JP" altLang="en-US" dirty="0"/>
              <a:t>ポップアップ</a:t>
            </a:r>
            <a:endParaRPr lang="en-US" altLang="ja-JP"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11420666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342</TotalTime>
  <Words>259</Words>
  <Application>Microsoft Office PowerPoint</Application>
  <PresentationFormat>ワイド画面</PresentationFormat>
  <Paragraphs>62</Paragraphs>
  <Slides>24</Slides>
  <Notes>0</Notes>
  <HiddenSlides>1</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24</vt:i4>
      </vt:variant>
    </vt:vector>
  </HeadingPairs>
  <TitlesOfParts>
    <vt:vector size="29" baseType="lpstr">
      <vt:lpstr>BIZ UDゴシック</vt:lpstr>
      <vt:lpstr>游ゴシック</vt:lpstr>
      <vt:lpstr>游ゴシック Light</vt:lpstr>
      <vt:lpstr>Arial</vt:lpstr>
      <vt:lpstr>Office テーマ</vt:lpstr>
      <vt:lpstr>まめぇまめぇ</vt:lpstr>
      <vt:lpstr>これはあなたのためのアプリ</vt:lpstr>
      <vt:lpstr>システム開発の経緯</vt:lpstr>
      <vt:lpstr>愚痴はきだしアプリ</vt:lpstr>
      <vt:lpstr>アプリの概要</vt:lpstr>
      <vt:lpstr>アプリの全体像</vt:lpstr>
      <vt:lpstr>基本機能</vt:lpstr>
      <vt:lpstr>イチオシ機能</vt:lpstr>
      <vt:lpstr>イチオシ機能</vt:lpstr>
      <vt:lpstr>ゲーム(クリック破壊ゲーム)</vt:lpstr>
      <vt:lpstr>ゲーム(ヤギのご飯ゲーム)</vt:lpstr>
      <vt:lpstr>デザイン</vt:lpstr>
      <vt:lpstr>ポップアップ</vt:lpstr>
      <vt:lpstr>アイキャッチ</vt:lpstr>
      <vt:lpstr>実装予定だった機能</vt:lpstr>
      <vt:lpstr>研修を終えて</vt:lpstr>
      <vt:lpstr>上田雅也</vt:lpstr>
      <vt:lpstr>佐野友樹</vt:lpstr>
      <vt:lpstr>森内翠</vt:lpstr>
      <vt:lpstr>長谷川捺</vt:lpstr>
      <vt:lpstr>早野真優奈</vt:lpstr>
      <vt:lpstr>藤橋遼太郎</vt:lpstr>
      <vt:lpstr>エンドロールいれる</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まめぇまめぇ</dc:title>
  <dc:creator>早野真優奈</dc:creator>
  <cp:lastModifiedBy>早野真優奈</cp:lastModifiedBy>
  <cp:revision>6</cp:revision>
  <dcterms:created xsi:type="dcterms:W3CDTF">2023-06-28T01:38:17Z</dcterms:created>
  <dcterms:modified xsi:type="dcterms:W3CDTF">2023-06-29T04:06:45Z</dcterms:modified>
</cp:coreProperties>
</file>

<file path=docProps/thumbnail.jpeg>
</file>